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Captarea atenției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ro-RO" dirty="0" smtClean="0"/>
              <a:t>*</a:t>
            </a:r>
            <a:r>
              <a:rPr lang="ro-RO" sz="2000" dirty="0" smtClean="0"/>
              <a:t>utilizarea noilor noțiuni în contexte diferite de învățare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431" y="549812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/>
              <a:t>o</a:t>
            </a:r>
            <a:r>
              <a:rPr lang="ro-RO" dirty="0" smtClean="0"/>
              <a:t>bservarea sistematică a comportamentului elevilor</a:t>
            </a:r>
          </a:p>
          <a:p>
            <a:pPr algn="ctr"/>
            <a:r>
              <a:rPr lang="ro-RO" dirty="0" smtClean="0"/>
              <a:t>probă scrisă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0" y="1600200"/>
            <a:ext cx="41089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29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9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Transferul cunoștințelor (transdisciplinaritate)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9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*</a:t>
            </a:r>
            <a:r>
              <a:rPr lang="ro-RO" sz="2000" dirty="0" smtClean="0"/>
              <a:t>utilizarea noilor noțiuni în contexte diferite de învățare</a:t>
            </a:r>
            <a:br>
              <a:rPr lang="ro-RO" sz="2000" dirty="0" smtClean="0"/>
            </a:br>
            <a:r>
              <a:rPr lang="ro-RO" sz="2000" dirty="0" smtClean="0"/>
              <a:t>* promovarea unei conduite responsabile/comportamente    </a:t>
            </a:r>
            <a:br>
              <a:rPr lang="ro-RO" sz="2000" dirty="0" smtClean="0"/>
            </a:br>
            <a:r>
              <a:rPr lang="ro-RO" sz="2000" dirty="0"/>
              <a:t> </a:t>
            </a:r>
            <a:r>
              <a:rPr lang="ro-RO" sz="2000" dirty="0" smtClean="0"/>
              <a:t>  sănătoase  în relație cu natura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9-10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431" y="549812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/>
              <a:t>o</a:t>
            </a:r>
            <a:r>
              <a:rPr lang="ro-RO" dirty="0" smtClean="0"/>
              <a:t>bservarea sistematică a comportamentului elevilor</a:t>
            </a:r>
          </a:p>
          <a:p>
            <a:pPr algn="ctr"/>
            <a:r>
              <a:rPr lang="ro-RO" dirty="0" smtClean="0"/>
              <a:t>probă practică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0" y="1582615"/>
            <a:ext cx="4007690" cy="29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74109"/>
            <a:ext cx="4114800" cy="29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4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Evaluare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5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*</a:t>
            </a:r>
            <a:r>
              <a:rPr lang="ro-RO" sz="2800" dirty="0" smtClean="0"/>
              <a:t>evaluarea nivelului de achiziții</a:t>
            </a:r>
            <a:br>
              <a:rPr lang="ro-RO" sz="2800" dirty="0" smtClean="0"/>
            </a:br>
            <a:r>
              <a:rPr lang="ro-RO" sz="2800" dirty="0" smtClean="0"/>
              <a:t>*adoptarea măsurilor ameliorative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431" y="549812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/>
              <a:t>o</a:t>
            </a:r>
            <a:r>
              <a:rPr lang="ro-RO" dirty="0" smtClean="0"/>
              <a:t>bservarea sistematică a comportamentului elevilor</a:t>
            </a:r>
          </a:p>
          <a:p>
            <a:pPr algn="ctr"/>
            <a:r>
              <a:rPr lang="ro-RO" dirty="0" smtClean="0"/>
              <a:t>probă practică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4110"/>
            <a:ext cx="4041531" cy="292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4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838200"/>
            <a:ext cx="8077200" cy="609600"/>
          </a:xfrm>
        </p:spPr>
        <p:txBody>
          <a:bodyPr/>
          <a:lstStyle/>
          <a:p>
            <a:r>
              <a:rPr lang="ro-RO" dirty="0" smtClean="0"/>
              <a:t>În realizarea materialului am utilizat următoarele resurse media: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64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CD PitiClic ” Hai la joc, copii, peste dealuri, munți, câmpii – Forme de relief”, realizat de Infomedia Pro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Matematică și explorarea mediului, manual pentru clasa a II-a, autori C. Bălan, C. Voinea, C. Andrei, N. Stan, Editura Didactică și Pedagogică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Matematică și explorarea mediului, manual pentru clasa a II-a, autori </a:t>
            </a:r>
            <a:r>
              <a:rPr lang="ro-RO" dirty="0" smtClean="0"/>
              <a:t>M. Mihăescu, Șt. Pacearcă, A. Dulman, C. Alexe, O. Brebenel, C. Ionescu, </a:t>
            </a:r>
            <a:r>
              <a:rPr lang="ro-RO" dirty="0"/>
              <a:t>Editura </a:t>
            </a:r>
            <a:r>
              <a:rPr lang="ro-RO" dirty="0" smtClean="0"/>
              <a:t>Intuitext, 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Christmas Tree – sursa </a:t>
            </a:r>
            <a:r>
              <a:rPr lang="ro-RO" dirty="0" smtClean="0">
                <a:hlinkClick r:id="rId2"/>
              </a:rPr>
              <a:t>www.youtube.com</a:t>
            </a:r>
            <a:r>
              <a:rPr lang="ro-RO" dirty="0" smtClean="0"/>
              <a:t>, autor KROKOTAK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smtClean="0"/>
              <a:t>”Câte unul, pe cărare”- </a:t>
            </a:r>
            <a:r>
              <a:rPr lang="ro-RO" dirty="0"/>
              <a:t>sursa </a:t>
            </a:r>
            <a:r>
              <a:rPr lang="ro-RO" dirty="0">
                <a:hlinkClick r:id="rId2"/>
              </a:rPr>
              <a:t>www.youtube.com</a:t>
            </a:r>
            <a:r>
              <a:rPr lang="ro-RO" dirty="0"/>
              <a:t>, autor </a:t>
            </a:r>
            <a:r>
              <a:rPr lang="ro-RO" dirty="0" smtClean="0"/>
              <a:t>TraLaLa – Cântece și desene animate pentru copii</a:t>
            </a:r>
            <a:endParaRPr lang="ro-RO" dirty="0"/>
          </a:p>
          <a:p>
            <a:pPr marL="285750" indent="-285750">
              <a:buFont typeface="Arial" pitchFamily="34" charset="0"/>
              <a:buChar char="•"/>
            </a:pPr>
            <a:endParaRPr lang="ro-RO" dirty="0"/>
          </a:p>
          <a:p>
            <a:pPr marL="285750" indent="-285750">
              <a:buFont typeface="Arial" pitchFamily="34" charset="0"/>
              <a:buChar char="•"/>
            </a:pP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ro-RO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*definirea noțiunii de relief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08" y="1600200"/>
            <a:ext cx="4800600" cy="3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526946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431" y="579119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 smtClean="0"/>
              <a:t>observarea sistematică a comportamentului elevului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0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Anunțarea titlului noii lecții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*</a:t>
            </a:r>
            <a:r>
              <a:rPr lang="ro-RO" dirty="0"/>
              <a:t> </a:t>
            </a:r>
            <a:r>
              <a:rPr lang="ro-RO" dirty="0" smtClean="0"/>
              <a:t>definirea </a:t>
            </a:r>
            <a:r>
              <a:rPr lang="ro-RO" dirty="0"/>
              <a:t>noțiunii de relief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269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431" y="5638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 smtClean="0"/>
              <a:t>observarea sistematică a comportamentului elevului</a:t>
            </a:r>
          </a:p>
          <a:p>
            <a:pPr algn="ctr"/>
            <a:r>
              <a:rPr lang="ro-RO" dirty="0"/>
              <a:t>e</a:t>
            </a:r>
            <a:r>
              <a:rPr lang="ro-RO" dirty="0" smtClean="0"/>
              <a:t>valuarea orală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6344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68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Conducerea învățării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2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868362"/>
          </a:xfrm>
        </p:spPr>
        <p:txBody>
          <a:bodyPr>
            <a:normAutofit/>
          </a:bodyPr>
          <a:lstStyle/>
          <a:p>
            <a:r>
              <a:rPr lang="ro-RO" sz="1600" dirty="0" smtClean="0"/>
              <a:t>*</a:t>
            </a:r>
            <a:r>
              <a:rPr lang="ro-RO" sz="1600" dirty="0"/>
              <a:t> </a:t>
            </a:r>
            <a:r>
              <a:rPr lang="ro-RO" sz="1600" dirty="0" smtClean="0"/>
              <a:t>Identificarea elementelor definitorii ale fiecărei forme de relief</a:t>
            </a:r>
            <a:br>
              <a:rPr lang="ro-RO" sz="1600" dirty="0" smtClean="0"/>
            </a:br>
            <a:r>
              <a:rPr lang="ro-RO" sz="1600" dirty="0" smtClean="0"/>
              <a:t>* cunoașterea culorilor convenționale folosite pentru reprezentarea formelor de relief pe hartă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269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3-5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431" y="5638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 smtClean="0"/>
              <a:t>observarea sistematică a comportamentului elevului</a:t>
            </a:r>
          </a:p>
          <a:p>
            <a:pPr algn="ctr"/>
            <a:r>
              <a:rPr lang="ro-RO" dirty="0"/>
              <a:t>e</a:t>
            </a:r>
            <a:r>
              <a:rPr lang="ro-RO" dirty="0" smtClean="0"/>
              <a:t>valuarea orală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57600" cy="205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62243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37" y="3557155"/>
            <a:ext cx="3405188" cy="17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87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Fixarea cunoștințelor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ro-RO" dirty="0" smtClean="0"/>
              <a:t>*</a:t>
            </a:r>
            <a:r>
              <a:rPr lang="ro-RO" sz="2000" dirty="0" smtClean="0"/>
              <a:t>ASOCIEREA DEFINIȚIEI UNEI FORME DE RELIEF CU IMAGINEA CORESPUNZĂTOARE</a:t>
            </a:r>
            <a:endParaRPr lang="en-US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3794920" cy="29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Slide 6-7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431" y="549812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Forme de evaluare: </a:t>
            </a:r>
          </a:p>
          <a:p>
            <a:pPr algn="ctr"/>
            <a:r>
              <a:rPr lang="ro-RO" dirty="0"/>
              <a:t>t</a:t>
            </a:r>
            <a:r>
              <a:rPr lang="ro-RO" dirty="0" smtClean="0"/>
              <a:t>ema de lucru în clasă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7" y="1600200"/>
            <a:ext cx="3781225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Formele de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Realizarea feed-bakului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37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310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Formele de relief</vt:lpstr>
      <vt:lpstr>*definirea noțiunii de relief</vt:lpstr>
      <vt:lpstr>Formele de relief</vt:lpstr>
      <vt:lpstr>* definirea noțiunii de relief</vt:lpstr>
      <vt:lpstr>Formele de relief</vt:lpstr>
      <vt:lpstr>* Identificarea elementelor definitorii ale fiecărei forme de relief * cunoașterea culorilor convenționale folosite pentru reprezentarea formelor de relief pe hartă</vt:lpstr>
      <vt:lpstr>Formele de relief</vt:lpstr>
      <vt:lpstr>*ASOCIEREA DEFINIȚIEI UNEI FORME DE RELIEF CU IMAGINEA CORESPUNZĂTOARE</vt:lpstr>
      <vt:lpstr>Formele de relief</vt:lpstr>
      <vt:lpstr>*utilizarea noilor noțiuni în contexte diferite de învățare</vt:lpstr>
      <vt:lpstr>Formele de relief</vt:lpstr>
      <vt:lpstr>*utilizarea noilor noțiuni în contexte diferite de învățare * promovarea unei conduite responsabile/comportamente        sănătoase  în relație cu natura</vt:lpstr>
      <vt:lpstr>Formele de relief</vt:lpstr>
      <vt:lpstr>*evaluarea nivelului de achiziții *adoptarea măsurilor ameliorative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Formele de relief</dc:title>
  <dc:creator>Crina-pc</dc:creator>
  <cp:lastModifiedBy>Crina-pc</cp:lastModifiedBy>
  <cp:revision>8</cp:revision>
  <dcterms:created xsi:type="dcterms:W3CDTF">2006-08-16T00:00:00Z</dcterms:created>
  <dcterms:modified xsi:type="dcterms:W3CDTF">2021-01-15T20:24:21Z</dcterms:modified>
</cp:coreProperties>
</file>